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2" r:id="rId5"/>
    <p:sldId id="258" r:id="rId6"/>
    <p:sldId id="259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93067-B1D4-4731-9CF0-AF100DE1AC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E16E37-7683-4578-898C-C0B3A9824A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CAFF1-E912-4C47-B7AA-12113FD31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FF21E-ACB9-44B4-8246-28F066FBBCE2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63A4F-7782-4CF9-91DE-A11B377F8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C16F9-3120-4169-8250-7B3626A26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AABA3-DEEA-4F80-974E-E6746FC4E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339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A28F0-D465-4150-932D-42B69B222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F2A958-CFCC-414A-A2CF-06ABD14C6B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D259F-F7B6-409A-A307-B7D5E7B6A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FF21E-ACB9-44B4-8246-28F066FBBCE2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B1219A-D2A8-42D2-8169-40854C79F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6A9F2F-491E-4948-879A-C3527D907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AABA3-DEEA-4F80-974E-E6746FC4E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50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F587F5-D13A-4369-AB03-22A509B562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47C873-16B8-49F2-90A2-28085F7CC8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DFECC0-B1FF-493E-A9B2-DC4644A79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FF21E-ACB9-44B4-8246-28F066FBBCE2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C9CD42-FAFC-45E9-B487-D155361CE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9C86E-87DF-40F0-8A2A-F405A3D47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AABA3-DEEA-4F80-974E-E6746FC4E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251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408DD-3A6C-4E29-B86A-15E5F94D8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C757D-0FAC-4176-A0CD-4A3E47F026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8CF10F-91EA-4685-9A33-FC5BD417F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FF21E-ACB9-44B4-8246-28F066FBBCE2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0FDAD-EA9D-4E48-B82E-469B84C92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BF7CD2-68E7-410E-99A3-78810B033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AABA3-DEEA-4F80-974E-E6746FC4E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033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14EE-90F5-4313-82D3-5866C8D18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5B24DE-B1E7-4A81-82F3-54BD77CDA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4612D7-E6A4-47BD-B1F8-0669D8FF4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FF21E-ACB9-44B4-8246-28F066FBBCE2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7C3C2-15E4-416D-9DDA-073E0C428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05BD9-CAD6-4F39-BD74-6D52B2972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AABA3-DEEA-4F80-974E-E6746FC4E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22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3970B-ED64-46DC-AF71-4E90E8873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04566-857E-4DE5-82C2-B1E68FE16F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B9EE57-CFF6-4992-9B57-ACAF10EDB4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7EF4C6-647A-4637-89FF-AE4727E97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FF21E-ACB9-44B4-8246-28F066FBBCE2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409F81-DB14-4620-8D0A-F697F0B72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D73086-9932-4B73-AC8B-022D43ECC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AABA3-DEEA-4F80-974E-E6746FC4E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957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3D7A5-8B69-4697-94AF-90CFF694B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2189EA-4A48-4C4E-B2DC-3CE895D14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D05755-25AA-4E85-910E-E934222308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8CE936-D51B-4525-9B89-74FDBAA9EA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94AC21-A304-47C0-988C-8C4564562C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A9B53D-5CBA-4855-85BE-E0DD9D02F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FF21E-ACB9-44B4-8246-28F066FBBCE2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BDB88A-048E-497F-A2FE-EBC06BD8D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E5BEC3-705B-40F0-A662-AE66F09F2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AABA3-DEEA-4F80-974E-E6746FC4E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704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663FE-8E05-4EE9-8FDD-04902233C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6E6A2C-9D2B-46F9-A0E0-CDF05FBBC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FF21E-ACB9-44B4-8246-28F066FBBCE2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8E372B-8A25-42EF-83EC-89AE08667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1BBFF-F61E-4C60-8B95-412F45042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AABA3-DEEA-4F80-974E-E6746FC4E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05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5D1F95-2593-48C1-BE25-2FA9BD31D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FF21E-ACB9-44B4-8246-28F066FBBCE2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D96874-CB25-4F3C-8FCC-CB80CB5B9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52FA1B-CC28-4EB6-912A-C13212AF0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AABA3-DEEA-4F80-974E-E6746FC4E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506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FB3FF-D09E-4C7F-8AEC-E9947FF70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A513F-68AE-4811-B7A7-69AE914F5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C9189A-84A3-4BD2-85C1-FD9458D0E2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D56494-CC91-4048-8C0A-251B270E5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FF21E-ACB9-44B4-8246-28F066FBBCE2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A81428-F748-47A3-AC94-57BEFC1D8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95D739-303C-492C-86AF-B6E6DD03B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AABA3-DEEA-4F80-974E-E6746FC4E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308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35FC1-6A3A-4471-B3AE-59627E310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698741-D55F-4A29-A086-6F9AEB7E41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8AD0B6-DAE8-49A9-BA82-93B902971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D5579D-D719-496B-AFE3-312252949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FF21E-ACB9-44B4-8246-28F066FBBCE2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9F233A-FDED-4126-B5E9-80AE73C13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FE414-1C4E-43B2-9A63-128FEA54C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AABA3-DEEA-4F80-974E-E6746FC4E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833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460D93-4896-4091-A651-BC320E500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A76C2-5769-48E4-B283-54014284C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3B4FAD-22A0-4D4B-A330-DE05A4405E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FF21E-ACB9-44B4-8246-28F066FBBCE2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2D7D1A-13DA-4FEA-A4E0-F4F50B609C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B47C1-3D49-4023-A6FA-5793EB8699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AABA3-DEEA-4F80-974E-E6746FC4E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236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F045C-26FE-47B4-92E6-E9C97ABC3F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Topic: How will Brexit affect logistics and trade? 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E1AE01-79B6-461D-B7C6-39CAA49573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Nick Fox</a:t>
            </a:r>
          </a:p>
          <a:p>
            <a:r>
              <a:rPr lang="en-GB" dirty="0"/>
              <a:t>June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781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rexit: will it be the final denouement on 31 October? The EU/UK ...">
            <a:extLst>
              <a:ext uri="{FF2B5EF4-FFF2-40B4-BE49-F238E27FC236}">
                <a16:creationId xmlns:a16="http://schemas.microsoft.com/office/drawing/2014/main" id="{28CEC827-7C2E-4CB9-AF55-52EAE87456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0" b="1329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6F653D-C2EC-40F0-9CFC-32A1F06AB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Time to take a view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4614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rexit day: Celebration and regret as Britain leaves EU after 47 ...">
            <a:extLst>
              <a:ext uri="{FF2B5EF4-FFF2-40B4-BE49-F238E27FC236}">
                <a16:creationId xmlns:a16="http://schemas.microsoft.com/office/drawing/2014/main" id="{5550CD8E-992A-4BBB-901D-75A5D9C2D2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530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F58C94-55F9-4721-8F81-09C744386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850" y="643466"/>
            <a:ext cx="7874300" cy="55710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F9FD9D-0F25-4100-B1A7-20F4B05CF534}"/>
              </a:ext>
            </a:extLst>
          </p:cNvPr>
          <p:cNvSpPr txBox="1"/>
          <p:nvPr/>
        </p:nvSpPr>
        <p:spPr>
          <a:xfrm>
            <a:off x="2875176" y="458800"/>
            <a:ext cx="1377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2019 Figures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240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0" name="Rectangle 142">
            <a:extLst>
              <a:ext uri="{FF2B5EF4-FFF2-40B4-BE49-F238E27FC236}">
                <a16:creationId xmlns:a16="http://schemas.microsoft.com/office/drawing/2014/main" id="{5D043789-C366-46AC-B38E-C8FB008CA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C64594-0004-4362-974F-149CB1D7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052" y="673240"/>
            <a:ext cx="3170749" cy="3446373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Issues in the EU now	</a:t>
            </a:r>
          </a:p>
        </p:txBody>
      </p:sp>
      <p:pic>
        <p:nvPicPr>
          <p:cNvPr id="2054" name="Picture 6" descr="Coronavirus: Merkel and Macron propose €500bn EU recovery fund">
            <a:extLst>
              <a:ext uri="{FF2B5EF4-FFF2-40B4-BE49-F238E27FC236}">
                <a16:creationId xmlns:a16="http://schemas.microsoft.com/office/drawing/2014/main" id="{259855F8-AADA-46D0-844B-8911EFC085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809"/>
          <a:stretch/>
        </p:blipFill>
        <p:spPr bwMode="auto">
          <a:xfrm>
            <a:off x="20" y="2"/>
            <a:ext cx="3726328" cy="262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1" name="Rectangle 144">
            <a:extLst>
              <a:ext uri="{FF2B5EF4-FFF2-40B4-BE49-F238E27FC236}">
                <a16:creationId xmlns:a16="http://schemas.microsoft.com/office/drawing/2014/main" id="{F8B04874-A529-4BBC-B665-99A7D1758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6782" y="-1"/>
            <a:ext cx="4245218" cy="5367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8" name="Picture 10" descr="EC predicts 9.5-percent fall in Italian economy this year">
            <a:extLst>
              <a:ext uri="{FF2B5EF4-FFF2-40B4-BE49-F238E27FC236}">
                <a16:creationId xmlns:a16="http://schemas.microsoft.com/office/drawing/2014/main" id="{377644D9-DA1E-44F0-B834-A52788078D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5" r="34301" b="-2"/>
          <a:stretch/>
        </p:blipFill>
        <p:spPr bwMode="auto">
          <a:xfrm>
            <a:off x="20" y="2715768"/>
            <a:ext cx="3726328" cy="414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https://media.npr.org/assets/img/2019/02/13/ap_18074319310648_wide-6036f8e6da0b97005f191a830cef10fa57a26782-s1500-c85.jpg">
            <a:extLst>
              <a:ext uri="{FF2B5EF4-FFF2-40B4-BE49-F238E27FC236}">
                <a16:creationId xmlns:a16="http://schemas.microsoft.com/office/drawing/2014/main" id="{4270799D-2070-4452-BCDA-F0E587F901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3" r="24035" b="-2"/>
          <a:stretch/>
        </p:blipFill>
        <p:spPr bwMode="auto">
          <a:xfrm>
            <a:off x="3829049" y="2"/>
            <a:ext cx="3730752" cy="411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Nissan car production in Europe will be centred at Sunderland ...">
            <a:extLst>
              <a:ext uri="{FF2B5EF4-FFF2-40B4-BE49-F238E27FC236}">
                <a16:creationId xmlns:a16="http://schemas.microsoft.com/office/drawing/2014/main" id="{A4A36DE3-EB53-42C7-BD2D-A9DC9C244A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" r="12260" b="-1"/>
          <a:stretch/>
        </p:blipFill>
        <p:spPr bwMode="auto">
          <a:xfrm>
            <a:off x="3829049" y="4223210"/>
            <a:ext cx="3730752" cy="263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0277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World Trade Organization (WTO) Definition">
            <a:extLst>
              <a:ext uri="{FF2B5EF4-FFF2-40B4-BE49-F238E27FC236}">
                <a16:creationId xmlns:a16="http://schemas.microsoft.com/office/drawing/2014/main" id="{26211EA8-A618-4984-B96A-70016362DE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216BB327-7AA9-4EC5-815F-9D8E6BC5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335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 things to remember - YouTube">
            <a:extLst>
              <a:ext uri="{FF2B5EF4-FFF2-40B4-BE49-F238E27FC236}">
                <a16:creationId xmlns:a16="http://schemas.microsoft.com/office/drawing/2014/main" id="{C99DA397-2974-44E9-9485-A9A7E72E247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42" b="31473"/>
          <a:stretch/>
        </p:blipFill>
        <p:spPr bwMode="auto">
          <a:xfrm>
            <a:off x="20" y="11"/>
            <a:ext cx="12191980" cy="2550150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A9BE9-3522-4515-900E-7DF38EBAF9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0906" y="2838450"/>
            <a:ext cx="9492018" cy="2452687"/>
          </a:xfr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indent="0">
              <a:buNone/>
            </a:pPr>
            <a:endParaRPr lang="en-US" sz="1800" dirty="0"/>
          </a:p>
          <a:p>
            <a:pPr marL="1257300" lvl="1" indent="-514350">
              <a:buFont typeface="+mj-lt"/>
              <a:buAutoNum type="arabicPeriod"/>
            </a:pPr>
            <a:r>
              <a:rPr lang="en-US" sz="3600" dirty="0">
                <a:solidFill>
                  <a:srgbClr val="FF0000"/>
                </a:solidFill>
              </a:rPr>
              <a:t>Enter Data at Source</a:t>
            </a:r>
          </a:p>
          <a:p>
            <a:pPr marL="1257300" lvl="1" indent="-514350">
              <a:buFont typeface="+mj-lt"/>
              <a:buAutoNum type="arabicPeriod"/>
            </a:pPr>
            <a:r>
              <a:rPr lang="en-US" sz="3600" dirty="0">
                <a:solidFill>
                  <a:srgbClr val="FF0000"/>
                </a:solidFill>
              </a:rPr>
              <a:t>No spread sheets, word documents or PDFs</a:t>
            </a:r>
          </a:p>
          <a:p>
            <a:pPr marL="1257300" lvl="1" indent="-514350">
              <a:buFont typeface="+mj-lt"/>
              <a:buAutoNum type="arabicPeriod"/>
            </a:pPr>
            <a:r>
              <a:rPr lang="en-US" sz="3600" dirty="0">
                <a:solidFill>
                  <a:srgbClr val="FF0000"/>
                </a:solidFill>
              </a:rPr>
              <a:t>The computer tells us what to do</a:t>
            </a:r>
            <a:endParaRPr lang="en-GB" sz="3600" dirty="0">
              <a:solidFill>
                <a:srgbClr val="FF0000"/>
              </a:solidFill>
            </a:endParaRPr>
          </a:p>
          <a:p>
            <a:pPr marL="971550" lvl="1"/>
            <a:endParaRPr lang="en-GB" sz="3600" dirty="0">
              <a:solidFill>
                <a:srgbClr val="FF0000"/>
              </a:solidFill>
            </a:endParaRPr>
          </a:p>
          <a:p>
            <a:pPr marL="742950" lvl="1" indent="0">
              <a:buNone/>
            </a:pPr>
            <a:r>
              <a:rPr lang="en-GB" sz="3600" dirty="0">
                <a:solidFill>
                  <a:srgbClr val="FF0000"/>
                </a:solidFill>
              </a:rPr>
              <a:t>To manage Brexit you need to manage your data!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24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</Words>
  <Application>Microsoft Office PowerPoint</Application>
  <PresentationFormat>Widescreen</PresentationFormat>
  <Paragraphs>12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Topic: How will Brexit affect logistics and trade?  </vt:lpstr>
      <vt:lpstr>Time to take a view</vt:lpstr>
      <vt:lpstr>PowerPoint Presentation</vt:lpstr>
      <vt:lpstr>PowerPoint Presentation</vt:lpstr>
      <vt:lpstr>Issues in the EU now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Topic: How will Brexit affect logistics and trade?  </dc:title>
  <dc:creator>FOX Nicholas[LTEU:Imports]</dc:creator>
  <cp:lastModifiedBy>FOX Nicholas[LTEU:Imports]</cp:lastModifiedBy>
  <cp:revision>18</cp:revision>
  <dcterms:created xsi:type="dcterms:W3CDTF">2020-06-01T11:20:47Z</dcterms:created>
  <dcterms:modified xsi:type="dcterms:W3CDTF">2020-06-05T10:41:24Z</dcterms:modified>
</cp:coreProperties>
</file>